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312" r:id="rId3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4BCC1-5FF0-4385-83F1-AB3E82B9B34A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1609E-E534-4D31-A07A-F4BA8B3C7F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782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806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909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113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16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318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421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523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625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728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830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885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933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035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137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240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342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445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547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649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752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854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987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312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192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2947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3971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4995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6019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7043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ko-KR" altLang="en-US" smtClean="0">
              <a:ea typeface="굴림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DF67A-E798-4082-8C8B-41AC993440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FDBB6-91D9-4A16-A8A6-2A8FBA00BB85}" type="datetimeFigureOut">
              <a:rPr lang="ko-KR" altLang="en-US" smtClean="0"/>
              <a:t>2012-04-30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073B8-3519-41AB-874B-69C4EF4F398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10" Type="http://schemas.openxmlformats.org/officeDocument/2006/relationships/image" Target="../media/image68.png"/><Relationship Id="rId4" Type="http://schemas.openxmlformats.org/officeDocument/2006/relationships/image" Target="../media/image62.jpeg"/><Relationship Id="rId9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jpe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9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jpe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Relationship Id="rId9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subTitle"/>
          </p:nvPr>
        </p:nvSpPr>
        <p:spPr>
          <a:xfrm>
            <a:off x="250825" y="1916113"/>
            <a:ext cx="8675688" cy="3384550"/>
          </a:xfrm>
        </p:spPr>
        <p:txBody>
          <a:bodyPr anchor="t"/>
          <a:lstStyle/>
          <a:p>
            <a:pPr eaLnBrk="1" hangingPunct="1">
              <a:spcBef>
                <a:spcPts val="24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96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Under the sea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675"/>
            <a:ext cx="9144000" cy="3816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775"/>
            <a:ext cx="9467850" cy="3816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4500563" y="2565400"/>
            <a:ext cx="4259262" cy="1138238"/>
          </a:xfrm>
        </p:spPr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6600" b="1" smtClean="0">
                <a:solidFill>
                  <a:srgbClr val="FF0000"/>
                </a:solidFill>
                <a:latin typeface="Arial" charset="0"/>
              </a:rPr>
              <a:t>Clam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412875"/>
            <a:ext cx="1984375" cy="2016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3429000"/>
            <a:ext cx="2819400" cy="2857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title"/>
          </p:nvPr>
        </p:nvSpPr>
        <p:spPr>
          <a:xfrm>
            <a:off x="5003800" y="2708275"/>
            <a:ext cx="3960813" cy="1225550"/>
          </a:xfrm>
        </p:spPr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6600" b="1" smtClean="0">
                <a:solidFill>
                  <a:srgbClr val="FF0000"/>
                </a:solidFill>
                <a:latin typeface="Arial" charset="0"/>
              </a:rPr>
              <a:t>Octopus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412875"/>
            <a:ext cx="4752975" cy="3578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/>
          </p:nvPr>
        </p:nvSpPr>
        <p:spPr>
          <a:xfrm>
            <a:off x="4932363" y="2492375"/>
            <a:ext cx="3898900" cy="1138238"/>
          </a:xfrm>
        </p:spPr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6600" b="1" smtClean="0">
                <a:solidFill>
                  <a:srgbClr val="FF0000"/>
                </a:solidFill>
                <a:latin typeface="Arial" charset="0"/>
              </a:rPr>
              <a:t>Dolphin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196975"/>
            <a:ext cx="4175125" cy="417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/>
          </p:nvPr>
        </p:nvSpPr>
        <p:spPr>
          <a:xfrm>
            <a:off x="6181725" y="2482850"/>
            <a:ext cx="2962275" cy="1100138"/>
          </a:xfrm>
        </p:spPr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6600" b="1" smtClean="0">
                <a:solidFill>
                  <a:srgbClr val="FF0000"/>
                </a:solidFill>
                <a:latin typeface="Arial" charset="0"/>
              </a:rPr>
              <a:t>Eel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276475"/>
            <a:ext cx="5905500" cy="177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5292725" y="2565400"/>
            <a:ext cx="3538538" cy="1138238"/>
          </a:xfrm>
        </p:spPr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6000" b="1" smtClean="0">
                <a:solidFill>
                  <a:srgbClr val="FF0000"/>
                </a:solidFill>
                <a:latin typeface="Arial" charset="0"/>
              </a:rPr>
              <a:t>Jellyfish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268413"/>
            <a:ext cx="3924300" cy="4219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ChangeArrowheads="1"/>
          </p:cNvSpPr>
          <p:nvPr>
            <p:ph type="title"/>
          </p:nvPr>
        </p:nvSpPr>
        <p:spPr>
          <a:xfrm>
            <a:off x="4356100" y="2492375"/>
            <a:ext cx="4402138" cy="1296988"/>
          </a:xfrm>
        </p:spPr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6600" b="1" smtClean="0">
                <a:solidFill>
                  <a:srgbClr val="FF0000"/>
                </a:solidFill>
                <a:latin typeface="Arial" charset="0"/>
              </a:rPr>
              <a:t>Seaweed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908050"/>
            <a:ext cx="2733675" cy="566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4741863" y="2420938"/>
            <a:ext cx="4402137" cy="1728787"/>
          </a:xfrm>
        </p:spPr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6600" b="1" smtClean="0">
                <a:solidFill>
                  <a:srgbClr val="FF0000"/>
                </a:solidFill>
                <a:latin typeface="Arial" charset="0"/>
              </a:rPr>
              <a:t>Sea Turtle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773238"/>
            <a:ext cx="4464050" cy="3289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5275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8913" y="268288"/>
            <a:ext cx="5241925" cy="1438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5095875"/>
            <a:ext cx="7229475" cy="1500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1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3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repl"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">
                                      <p:cBhvr additive="repl"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Motion>
                                    <p:animEffect transition="in" filter="fade">
                                      <p:cBhvr additive="repl">
                                        <p:cTn id="31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7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72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050" y="1427163"/>
            <a:ext cx="7442200" cy="3711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72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1125" y="-30163"/>
            <a:ext cx="6602413" cy="13589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075" y="4425950"/>
            <a:ext cx="5454650" cy="1328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5325" y="5608638"/>
            <a:ext cx="4668838" cy="1109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60325" y="4217988"/>
            <a:ext cx="5003800" cy="2371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 additive="repl"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" calcmode="lin" valueType="num">
                                      <p:cBhvr additive="repl"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 additive="repl">
                                        <p:cTn id="9" dur="200" decel="10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15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5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  <p:tav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 additive="repl"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" calcmode="lin" valueType="num">
                                      <p:cBhvr additive="repl">
                                        <p:cTn id="22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 additive="repl">
                                        <p:cTn id="23" dur="200" decel="10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1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8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4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repl">
                                        <p:cTn id="48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9788" y="4651375"/>
            <a:ext cx="3333750" cy="1646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44475" y="55563"/>
            <a:ext cx="5018088" cy="2376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 additive="repl"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1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1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05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.4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2"/>
                                          </p:val>
                                        </p:tav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8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8975" y="285750"/>
            <a:ext cx="4548188" cy="1141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8" y="481013"/>
            <a:ext cx="6040437" cy="14398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2788" y="5029200"/>
            <a:ext cx="8570912" cy="1500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18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0.25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3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1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repl">
                                        <p:cTn id="27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repl">
                                        <p:cTn id="28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29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repl">
                                        <p:cTn id="30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31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repl">
                                        <p:cTn id="32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33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repl">
                                        <p:cTn id="34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4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 additive="repl"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" calcmode="lin" valueType="num">
                                      <p:cBhvr additive="repl">
                                        <p:cTn id="56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 additive="repl">
                                        <p:cTn id="57" dur="200" decel="10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58750" y="-182563"/>
            <a:ext cx="6735763" cy="212725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8638" y="5314950"/>
            <a:ext cx="7424737" cy="1208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92075" y="3121025"/>
            <a:ext cx="3481388" cy="3146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repl"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1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18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1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4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800" decel="100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3" dur="800" decel="100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800" decel="100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0.4"/>
                                          </p:val>
                                        </p:tav>
                                        <p:tav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800" decel="100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0.4"/>
                                          </p:val>
                                        </p:tav>
                                        <p:tav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" dur="2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2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863" y="401638"/>
            <a:ext cx="7327900" cy="3676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49925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2563" y="0"/>
            <a:ext cx="9326563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7638" y="1643063"/>
            <a:ext cx="9291638" cy="5214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03838" y="1731963"/>
            <a:ext cx="3724275" cy="2584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38" y="171450"/>
            <a:ext cx="5626100" cy="1206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0163" y="1914525"/>
            <a:ext cx="6070601" cy="1249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93900" y="1547813"/>
            <a:ext cx="7747000" cy="494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repl"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o>
                                        <p:strVal val="-45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69900">
                                          <p:val>
                                            <p:strVal val="-45"/>
                                          </p:val>
                                        </p:tav>
                                        <p:tav tm="100000">
                                          <p:val>
                                            <p:strVal val="45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  <p:tav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56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1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0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3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(6*min(ma#ppt_x(#ppt_w*#ppt_h,.3),1)-7.4)/-.7*#ppt_w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(6*min(ma#ppt_x(#ppt_w*#ppt_h,.3),1)-7.4)/-.7*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.5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(6*min(ma#ppt_x(#ppt_w*#ppt_h,.3),1)-7.4)/-.7*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5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 additive="repl"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" calcmode="lin" valueType="num">
                                      <p:cBhvr additive="repl">
                                        <p:cTn id="41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 additive="repl">
                                        <p:cTn id="42" dur="200" decel="10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5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5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8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9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4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5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4503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1713" y="55563"/>
            <a:ext cx="5773737" cy="137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49825" y="2212975"/>
            <a:ext cx="3535363" cy="2346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97363" y="1987550"/>
            <a:ext cx="4895850" cy="2376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4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4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  <p:tav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5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24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500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019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6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0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4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" dur="15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15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  <p:tav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6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38" y="0"/>
            <a:ext cx="6858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13" y="249238"/>
            <a:ext cx="6454775" cy="1135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2700338"/>
            <a:ext cx="8270875" cy="1384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9700" y="5181600"/>
            <a:ext cx="8626475" cy="1103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84450" y="4797425"/>
            <a:ext cx="6394450" cy="1481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19663" y="1000125"/>
            <a:ext cx="3028950" cy="1974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repl">
                                        <p:cTn id="7" dur="2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 additive="repl">
                                        <p:cTn id="17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1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3" dur="4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4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  <p:tav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5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24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500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019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0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3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4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1" dur="18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0.25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" dur="3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1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repl">
                                        <p:cTn id="5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repl">
                                        <p:cTn id="57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5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repl">
                                        <p:cTn id="59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6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repl">
                                        <p:cTn id="61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6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repl">
                                        <p:cTn id="63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6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70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4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/2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x-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pic>
          <p:nvPicPr>
            <p:cNvPr id="3175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1755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</p:grp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700" y="212725"/>
            <a:ext cx="5102225" cy="1330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14525" y="5205413"/>
            <a:ext cx="7369175" cy="1366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6350" y="4962525"/>
            <a:ext cx="9156700" cy="1365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6350" y="4743450"/>
            <a:ext cx="9309100" cy="137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2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9" dur="18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0.25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3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repl">
                                        <p:cTn id="44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repl">
                                        <p:cTn id="45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46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repl">
                                        <p:cTn id="47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48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repl">
                                        <p:cTn id="49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50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repl">
                                        <p:cTn id="51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5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58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62" dur="8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63" dur="8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64" dur="8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9" dur="5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5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0638"/>
            <a:ext cx="9144000" cy="6878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96838" y="5449888"/>
            <a:ext cx="6808788" cy="1212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52525" y="96838"/>
            <a:ext cx="8113713" cy="1208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30288" y="5237163"/>
            <a:ext cx="7778750" cy="1249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813" y="865188"/>
            <a:ext cx="8802687" cy="1255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2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8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0.25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3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repl">
                                        <p:cTn id="20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repl">
                                        <p:cTn id="21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22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repl">
                                        <p:cTn id="23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24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repl">
                                        <p:cTn id="25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26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repl">
                                        <p:cTn id="27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repl">
                                        <p:cTn id="3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6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3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4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6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1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2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5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repl">
                                        <p:cTn id="6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5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2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3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74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5650" y="2133600"/>
            <a:ext cx="7772400" cy="1470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88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Sea Creatures!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341438"/>
            <a:ext cx="3960813" cy="4529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836613"/>
            <a:ext cx="3810000" cy="438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8372" name="Line 3"/>
          <p:cNvSpPr>
            <a:spLocks noChangeShapeType="1"/>
          </p:cNvSpPr>
          <p:nvPr/>
        </p:nvSpPr>
        <p:spPr bwMode="auto">
          <a:xfrm>
            <a:off x="4500563" y="0"/>
            <a:ext cx="1587" cy="685800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8373" name="Text Box 4"/>
          <p:cNvSpPr txBox="1">
            <a:spLocks noChangeArrowheads="1"/>
          </p:cNvSpPr>
          <p:nvPr/>
        </p:nvSpPr>
        <p:spPr bwMode="auto">
          <a:xfrm>
            <a:off x="179388" y="0"/>
            <a:ext cx="3671887" cy="1465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Please Color Squirt (the turtle):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Brown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Green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Yellow</a:t>
            </a:r>
          </a:p>
        </p:txBody>
      </p:sp>
      <p:sp>
        <p:nvSpPr>
          <p:cNvPr id="58375" name="Text Box 6"/>
          <p:cNvSpPr txBox="1">
            <a:spLocks noChangeArrowheads="1"/>
          </p:cNvSpPr>
          <p:nvPr/>
        </p:nvSpPr>
        <p:spPr bwMode="auto">
          <a:xfrm>
            <a:off x="4716463" y="0"/>
            <a:ext cx="4176712" cy="1190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Please color Nemo (the fish):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Orange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Black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White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313"/>
            <a:ext cx="9242425" cy="3887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113"/>
            <a:ext cx="9907588" cy="3384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3238"/>
            <a:ext cx="9144000" cy="3671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675"/>
            <a:ext cx="9144000" cy="3600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41338" y="1484313"/>
            <a:ext cx="10104438" cy="3816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7338"/>
            <a:ext cx="9877425" cy="3744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34</Words>
  <Application>Microsoft Office PowerPoint</Application>
  <PresentationFormat>화면 슬라이드 쇼(4:3)</PresentationFormat>
  <Paragraphs>17</Paragraphs>
  <Slides>30</Slides>
  <Notes>30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Clam</vt:lpstr>
      <vt:lpstr>Octopus</vt:lpstr>
      <vt:lpstr>Dolphin</vt:lpstr>
      <vt:lpstr>Eel</vt:lpstr>
      <vt:lpstr>Jellyfish</vt:lpstr>
      <vt:lpstr>Seaweed</vt:lpstr>
      <vt:lpstr>Sea Turtle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영어카페</dc:creator>
  <cp:lastModifiedBy>영어카페</cp:lastModifiedBy>
  <cp:revision>2</cp:revision>
  <dcterms:created xsi:type="dcterms:W3CDTF">2012-04-30T00:39:13Z</dcterms:created>
  <dcterms:modified xsi:type="dcterms:W3CDTF">2012-04-30T00:41:49Z</dcterms:modified>
</cp:coreProperties>
</file>